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90" r:id="rId5"/>
    <p:sldId id="266" r:id="rId6"/>
    <p:sldId id="269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5"/>
    <p:restoredTop sz="95872"/>
  </p:normalViewPr>
  <p:slideViewPr>
    <p:cSldViewPr snapToGrid="0" snapToObjects="1">
      <p:cViewPr varScale="1">
        <p:scale>
          <a:sx n="76" d="100"/>
          <a:sy n="76" d="100"/>
        </p:scale>
        <p:origin x="21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AF4D-DA94-234A-9889-6AB0368A0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CCDS ARMS Auction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9C9DD-451F-3443-880B-020F18999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23, 2023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D5E62-E557-5A47-8FAB-9B1EBB72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4" y="789516"/>
            <a:ext cx="2210221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E0950-DD0F-5845-9EFD-393D51FA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789" y="789516"/>
            <a:ext cx="2299138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BC9A4-AC70-B248-BEFF-F690430B0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965" y="789516"/>
            <a:ext cx="245429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6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Hillbilly Homecoming (Marchant, 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27”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15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BB262-46A7-F446-862F-0F880038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0" y="1339222"/>
            <a:ext cx="44698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Viva </a:t>
            </a:r>
            <a:r>
              <a:rPr lang="en-US" dirty="0" err="1"/>
              <a:t>Va</a:t>
            </a:r>
            <a:r>
              <a:rPr lang="en-US" dirty="0"/>
              <a:t> Boom (Marchant, 2018)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31”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15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Semi-evergreen</a:t>
            </a:r>
          </a:p>
          <a:p>
            <a:r>
              <a:rPr lang="en-US" sz="2400" dirty="0"/>
              <a:t>Double 95%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2CD48-0179-1E4C-BD76-B0253BC6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12" y="1339222"/>
            <a:ext cx="28073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1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 with Pride (Marchant, 2018)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27”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15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Semi-</a:t>
            </a:r>
            <a:r>
              <a:rPr lang="en-US" sz="2400" dirty="0" err="1"/>
              <a:t>evergeen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765E1-704C-4445-81BA-05C61944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1339222"/>
            <a:ext cx="45203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Starburst (Marchant, 2017)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29”  </a:t>
            </a:r>
          </a:p>
          <a:p>
            <a:r>
              <a:rPr lang="en-US" sz="2400" dirty="0"/>
              <a:t>Bloom 7”</a:t>
            </a:r>
          </a:p>
          <a:p>
            <a:r>
              <a:rPr lang="en-US" sz="2400" dirty="0"/>
              <a:t>Bud Count 20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  <a:p>
            <a:r>
              <a:rPr lang="en-US" sz="2400" dirty="0"/>
              <a:t>UF Crispate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34BD6-6076-7144-B68D-3F82516C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1339222"/>
            <a:ext cx="39485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0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Alskade</a:t>
            </a:r>
            <a:r>
              <a:rPr lang="en-US" dirty="0"/>
              <a:t> Far (Marchant, 2017)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27”  </a:t>
            </a:r>
          </a:p>
          <a:p>
            <a:r>
              <a:rPr lang="en-US" sz="2400" dirty="0"/>
              <a:t>Bloom 6.5”</a:t>
            </a:r>
          </a:p>
          <a:p>
            <a:r>
              <a:rPr lang="en-US" sz="2400" dirty="0"/>
              <a:t>Bud Count 24</a:t>
            </a:r>
          </a:p>
          <a:p>
            <a:r>
              <a:rPr lang="en-US" sz="2400" dirty="0"/>
              <a:t>Branching 5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EC2C5-415B-9642-A198-F624E5CD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75" y="13392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Sunrise (Marchant, 2017)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32”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25</a:t>
            </a:r>
          </a:p>
          <a:p>
            <a:r>
              <a:rPr lang="en-US" sz="2400" dirty="0"/>
              <a:t>Branching 5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Semi-evergreen</a:t>
            </a:r>
          </a:p>
          <a:p>
            <a:r>
              <a:rPr lang="en-US" sz="2400" dirty="0"/>
              <a:t>Double 100%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BFD8A-EB52-7749-8B1F-B8CD3387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962" y="1339222"/>
            <a:ext cx="43483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1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Splendid Sarah (Marchant, 2017)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30”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15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Dormant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E96A3-D3CB-EA43-8721-224D596C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5" y="1339222"/>
            <a:ext cx="44949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Wandaful</a:t>
            </a:r>
            <a:r>
              <a:rPr lang="en-US" dirty="0"/>
              <a:t> (Marchant,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22”  </a:t>
            </a:r>
          </a:p>
          <a:p>
            <a:r>
              <a:rPr lang="en-US" sz="2400" dirty="0"/>
              <a:t>Bloom 5.5”</a:t>
            </a:r>
          </a:p>
          <a:p>
            <a:r>
              <a:rPr lang="en-US" sz="2400" dirty="0"/>
              <a:t>Bud Count 20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</a:t>
            </a:r>
            <a:r>
              <a:rPr lang="en-US" sz="2400"/>
              <a:t>, Semi-evergreen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53D87-BC3C-5349-ABDD-8B115C3A7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88" y="1339222"/>
            <a:ext cx="41030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4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Shootin</a:t>
            </a:r>
            <a:r>
              <a:rPr lang="en-US" dirty="0"/>
              <a:t>’ the Hooch (Marchant,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40”  </a:t>
            </a:r>
          </a:p>
          <a:p>
            <a:r>
              <a:rPr lang="en-US" sz="2400" dirty="0"/>
              <a:t>Bloom 6.5”</a:t>
            </a:r>
          </a:p>
          <a:p>
            <a:r>
              <a:rPr lang="en-US" sz="2400" dirty="0"/>
              <a:t>Bud Count 30</a:t>
            </a:r>
          </a:p>
          <a:p>
            <a:r>
              <a:rPr lang="en-US" sz="2400" dirty="0"/>
              <a:t>Branching 5</a:t>
            </a:r>
          </a:p>
          <a:p>
            <a:r>
              <a:rPr lang="en-US" sz="2400" dirty="0"/>
              <a:t>Early Mid-season</a:t>
            </a:r>
          </a:p>
          <a:p>
            <a:r>
              <a:rPr lang="en-US" sz="2400" dirty="0"/>
              <a:t>Dip, Dormant</a:t>
            </a:r>
          </a:p>
          <a:p>
            <a:r>
              <a:rPr lang="en-US" sz="2400" dirty="0"/>
              <a:t>UF Crispate-Spatulate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7EB14-A701-014A-ABD5-2009F082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1339222"/>
            <a:ext cx="37919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the Rainbow (Marchant,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28”  </a:t>
            </a:r>
          </a:p>
          <a:p>
            <a:r>
              <a:rPr lang="en-US" sz="2400" dirty="0"/>
              <a:t>Bloom 7”</a:t>
            </a:r>
          </a:p>
          <a:p>
            <a:r>
              <a:rPr lang="en-US" sz="2400" dirty="0"/>
              <a:t>Bud Count 21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Early Mid-season</a:t>
            </a:r>
          </a:p>
          <a:p>
            <a:r>
              <a:rPr lang="en-US" sz="2400" dirty="0"/>
              <a:t>Dip, Dormant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60DBD-5750-4D40-9D05-609AE50CB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88" y="1339222"/>
            <a:ext cx="50639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Believe in Unicorns (Marchant,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28”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20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Dormant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D1306-2640-0F43-A141-BFD7EB7D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1339222"/>
            <a:ext cx="4420442" cy="4572000"/>
          </a:xfrm>
          <a:prstGeom prst="rect">
            <a:avLst/>
          </a:prstGeom>
        </p:spPr>
      </p:pic>
      <p:pic>
        <p:nvPicPr>
          <p:cNvPr id="2049" name="Picture 1" descr="dot">
            <a:extLst>
              <a:ext uri="{FF2B5EF4-FFF2-40B4-BE49-F238E27FC236}">
                <a16:creationId xmlns:a16="http://schemas.microsoft.com/office/drawing/2014/main" id="{ED16E9CC-A148-184D-BBF0-84741D4F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t">
            <a:extLst>
              <a:ext uri="{FF2B5EF4-FFF2-40B4-BE49-F238E27FC236}">
                <a16:creationId xmlns:a16="http://schemas.microsoft.com/office/drawing/2014/main" id="{14841FC0-6DF6-624B-B507-805AB166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ot">
            <a:extLst>
              <a:ext uri="{FF2B5EF4-FFF2-40B4-BE49-F238E27FC236}">
                <a16:creationId xmlns:a16="http://schemas.microsoft.com/office/drawing/2014/main" id="{D55CBEDB-E448-5147-98AC-18CAFE6B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t">
            <a:extLst>
              <a:ext uri="{FF2B5EF4-FFF2-40B4-BE49-F238E27FC236}">
                <a16:creationId xmlns:a16="http://schemas.microsoft.com/office/drawing/2014/main" id="{A2D20447-6C55-D848-87F2-B903018B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ot">
            <a:extLst>
              <a:ext uri="{FF2B5EF4-FFF2-40B4-BE49-F238E27FC236}">
                <a16:creationId xmlns:a16="http://schemas.microsoft.com/office/drawing/2014/main" id="{DF3E7D3C-1FCA-0B48-AFCC-21AC7E00B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t">
            <a:extLst>
              <a:ext uri="{FF2B5EF4-FFF2-40B4-BE49-F238E27FC236}">
                <a16:creationId xmlns:a16="http://schemas.microsoft.com/office/drawing/2014/main" id="{3BCBB133-8D59-104E-A45F-D4E00D53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ot">
            <a:extLst>
              <a:ext uri="{FF2B5EF4-FFF2-40B4-BE49-F238E27FC236}">
                <a16:creationId xmlns:a16="http://schemas.microsoft.com/office/drawing/2014/main" id="{BD41B9FF-8714-0D45-A864-B820ABAB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t">
            <a:extLst>
              <a:ext uri="{FF2B5EF4-FFF2-40B4-BE49-F238E27FC236}">
                <a16:creationId xmlns:a16="http://schemas.microsoft.com/office/drawing/2014/main" id="{93EEB256-080F-4547-93D2-92AC8C42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ot">
            <a:extLst>
              <a:ext uri="{FF2B5EF4-FFF2-40B4-BE49-F238E27FC236}">
                <a16:creationId xmlns:a16="http://schemas.microsoft.com/office/drawing/2014/main" id="{C5EAEEB6-4E2B-6141-BE3A-E222937B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1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Life’s a Beach (Marchant,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26”  </a:t>
            </a:r>
          </a:p>
          <a:p>
            <a:r>
              <a:rPr lang="en-US" sz="2400" dirty="0"/>
              <a:t>Bloom 6.5”</a:t>
            </a:r>
          </a:p>
          <a:p>
            <a:r>
              <a:rPr lang="en-US" sz="2400" dirty="0"/>
              <a:t>Bud Count 20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Early Mid-season</a:t>
            </a:r>
          </a:p>
          <a:p>
            <a:r>
              <a:rPr lang="en-US" sz="2400" dirty="0"/>
              <a:t>Dip, Dormant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52AA0-F605-3445-B24E-66801B74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50" y="1339222"/>
            <a:ext cx="412422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That! (Marchant, 2017)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29”  </a:t>
            </a:r>
          </a:p>
          <a:p>
            <a:r>
              <a:rPr lang="en-US" sz="2400" dirty="0"/>
              <a:t>Bloom 5”</a:t>
            </a:r>
          </a:p>
          <a:p>
            <a:r>
              <a:rPr lang="en-US" sz="2400" dirty="0"/>
              <a:t>Bud Count 15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Semi-evergreen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7B116-F699-194A-9F56-D32552036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87" y="1339222"/>
            <a:ext cx="439615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9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the Jackpot (Marchant,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36”  </a:t>
            </a:r>
          </a:p>
          <a:p>
            <a:r>
              <a:rPr lang="en-US" sz="2400" dirty="0"/>
              <a:t>Bloom 7”</a:t>
            </a:r>
          </a:p>
          <a:p>
            <a:r>
              <a:rPr lang="en-US" sz="2400" dirty="0"/>
              <a:t>Bud Count 38</a:t>
            </a:r>
          </a:p>
          <a:p>
            <a:r>
              <a:rPr lang="en-US" sz="2400" dirty="0"/>
              <a:t>Branching 5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C55D4-FB1D-ED45-9CA9-129232213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112" y="1339222"/>
            <a:ext cx="41455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 Power (</a:t>
            </a:r>
            <a:r>
              <a:rPr lang="en-US" dirty="0" err="1"/>
              <a:t>Gossard</a:t>
            </a:r>
            <a:r>
              <a:rPr lang="en-US" dirty="0"/>
              <a:t>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43”  </a:t>
            </a:r>
          </a:p>
          <a:p>
            <a:r>
              <a:rPr lang="en-US" sz="2400" dirty="0"/>
              <a:t>Bloom 9.5”</a:t>
            </a:r>
          </a:p>
          <a:p>
            <a:r>
              <a:rPr lang="en-US" sz="2400" dirty="0"/>
              <a:t>Bud Count 22</a:t>
            </a:r>
          </a:p>
          <a:p>
            <a:r>
              <a:rPr lang="en-US" sz="2400" dirty="0"/>
              <a:t>Branching 5</a:t>
            </a:r>
          </a:p>
          <a:p>
            <a:r>
              <a:rPr lang="en-US" sz="2400" dirty="0"/>
              <a:t>Early Mid-season</a:t>
            </a:r>
          </a:p>
          <a:p>
            <a:r>
              <a:rPr lang="en-US" sz="2400" dirty="0"/>
              <a:t>Dip, Dormant</a:t>
            </a:r>
          </a:p>
          <a:p>
            <a:r>
              <a:rPr lang="en-US" sz="2400" dirty="0"/>
              <a:t>UF Crispate-Cascade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B01B4-2658-644D-810F-05DB644E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37" y="1339222"/>
            <a:ext cx="44698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7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Lush Oasis (Rea, 2016)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36”  </a:t>
            </a:r>
          </a:p>
          <a:p>
            <a:r>
              <a:rPr lang="en-US" sz="2400" dirty="0"/>
              <a:t>Bloom 6.5”</a:t>
            </a:r>
          </a:p>
          <a:p>
            <a:r>
              <a:rPr lang="en-US" sz="2400" dirty="0"/>
              <a:t>Bud Count 18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Evergreen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758E9-0328-3B4C-9C0B-990E35278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275" y="1339222"/>
            <a:ext cx="41030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2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Magical Explosion (</a:t>
            </a:r>
            <a:r>
              <a:rPr lang="en-US" dirty="0" err="1"/>
              <a:t>Gossard</a:t>
            </a:r>
            <a:r>
              <a:rPr lang="en-US" dirty="0"/>
              <a:t>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905000"/>
            <a:ext cx="9890124" cy="4006222"/>
          </a:xfrm>
        </p:spPr>
        <p:txBody>
          <a:bodyPr>
            <a:normAutofit/>
          </a:bodyPr>
          <a:lstStyle/>
          <a:p>
            <a:r>
              <a:rPr lang="en-US" sz="2400" dirty="0"/>
              <a:t>Scape 43”  </a:t>
            </a:r>
          </a:p>
          <a:p>
            <a:r>
              <a:rPr lang="en-US" sz="2400" dirty="0"/>
              <a:t>Bloom 8”</a:t>
            </a:r>
          </a:p>
          <a:p>
            <a:r>
              <a:rPr lang="en-US" sz="2400" dirty="0"/>
              <a:t>Bud Count 24</a:t>
            </a:r>
          </a:p>
          <a:p>
            <a:r>
              <a:rPr lang="en-US" sz="2400" dirty="0"/>
              <a:t>Branching 5</a:t>
            </a:r>
          </a:p>
          <a:p>
            <a:r>
              <a:rPr lang="en-US" sz="2400" dirty="0"/>
              <a:t>Early Mid-season</a:t>
            </a:r>
          </a:p>
          <a:p>
            <a:r>
              <a:rPr lang="en-US" sz="2400" dirty="0"/>
              <a:t>Dip, Dormant</a:t>
            </a:r>
          </a:p>
          <a:p>
            <a:r>
              <a:rPr lang="en-US" sz="2400" dirty="0"/>
              <a:t>Spider 4.4:1/Double 99%</a:t>
            </a:r>
          </a:p>
          <a:p>
            <a:r>
              <a:rPr lang="en-US" sz="2400" dirty="0"/>
              <a:t>UF Crispate-Cascade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40D47-EC1E-7E45-B0BD-EC490CE1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531" y="1339222"/>
            <a:ext cx="540608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3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Born in Carolina (Bruce, 2016)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28”  </a:t>
            </a:r>
          </a:p>
          <a:p>
            <a:r>
              <a:rPr lang="en-US" sz="2400" dirty="0"/>
              <a:t>Bloom 6.25”</a:t>
            </a:r>
          </a:p>
          <a:p>
            <a:r>
              <a:rPr lang="en-US" sz="2400" dirty="0"/>
              <a:t>Bud Count 21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Semi-evergreen</a:t>
            </a:r>
          </a:p>
          <a:p>
            <a:r>
              <a:rPr lang="en-US" sz="2400" dirty="0"/>
              <a:t>Double 96%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6D833-7091-D543-98B0-C75A85DE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2" y="13392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38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Design (</a:t>
            </a:r>
            <a:r>
              <a:rPr lang="en-US" dirty="0" err="1"/>
              <a:t>Gossard</a:t>
            </a:r>
            <a:r>
              <a:rPr lang="en-US" dirty="0"/>
              <a:t>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40”  </a:t>
            </a:r>
          </a:p>
          <a:p>
            <a:r>
              <a:rPr lang="en-US" sz="2400" dirty="0"/>
              <a:t>Bloom 5”</a:t>
            </a:r>
          </a:p>
          <a:p>
            <a:r>
              <a:rPr lang="en-US" sz="2400" dirty="0"/>
              <a:t>Bud Count 28</a:t>
            </a:r>
          </a:p>
          <a:p>
            <a:r>
              <a:rPr lang="en-US" sz="2400" dirty="0"/>
              <a:t>Branching 5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  <a:p>
            <a:r>
              <a:rPr lang="en-US" sz="2400" dirty="0"/>
              <a:t>UF Crispate-Cascade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44C53-4FD3-C648-8B25-256D5066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37" y="1339222"/>
            <a:ext cx="44204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Ragtop (Bruce, 2015)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29”  </a:t>
            </a:r>
          </a:p>
          <a:p>
            <a:r>
              <a:rPr lang="en-US" sz="2400" dirty="0"/>
              <a:t>Bloom 5.75”</a:t>
            </a:r>
          </a:p>
          <a:p>
            <a:r>
              <a:rPr lang="en-US" sz="2400" dirty="0"/>
              <a:t>Bud Count 20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Early Mid-season</a:t>
            </a:r>
          </a:p>
          <a:p>
            <a:r>
              <a:rPr lang="en-US" sz="2400" dirty="0"/>
              <a:t>Tet, Semi-evergreen</a:t>
            </a:r>
          </a:p>
          <a:p>
            <a:r>
              <a:rPr lang="en-US" sz="2400" dirty="0"/>
              <a:t>Double 100%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3E843-07A1-464F-A016-1790B346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38" y="1905000"/>
            <a:ext cx="48861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Interstellar (Reimer, 2016)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34”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25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Midseason-Late</a:t>
            </a:r>
          </a:p>
          <a:p>
            <a:r>
              <a:rPr lang="en-US" sz="2400" dirty="0"/>
              <a:t>Dip, Dormant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4C34B-15D4-0147-8A5D-C079CAD1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88" y="13392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8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Ripples of Hope (Marchant,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37”  </a:t>
            </a:r>
          </a:p>
          <a:p>
            <a:r>
              <a:rPr lang="en-US" sz="2400" dirty="0"/>
              <a:t>Bloom 7”</a:t>
            </a:r>
          </a:p>
          <a:p>
            <a:r>
              <a:rPr lang="en-US" sz="2400" dirty="0"/>
              <a:t>Bud Count 18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Semi-Evergreen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56AA-C663-F242-8DC6-A09198325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046" y="1339222"/>
            <a:ext cx="45982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Chapstick Blonde (Marchant,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30”  </a:t>
            </a:r>
          </a:p>
          <a:p>
            <a:r>
              <a:rPr lang="en-US" sz="2400" dirty="0"/>
              <a:t>Bloom 6.5”</a:t>
            </a:r>
          </a:p>
          <a:p>
            <a:r>
              <a:rPr lang="en-US" sz="2400" dirty="0"/>
              <a:t>Bud Count 20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A0FE3-0EA8-FF4F-B271-FA6410CC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339222"/>
            <a:ext cx="49085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Shattered Image (Marchant,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28”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18</a:t>
            </a:r>
          </a:p>
          <a:p>
            <a:r>
              <a:rPr lang="en-US" sz="2400" dirty="0"/>
              <a:t>Branching 3</a:t>
            </a:r>
          </a:p>
          <a:p>
            <a:endParaRPr lang="en-US" sz="2400" dirty="0"/>
          </a:p>
          <a:p>
            <a:r>
              <a:rPr lang="en-US" sz="2400" dirty="0"/>
              <a:t>Dip, Dormant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99723-2B38-C54E-BB88-AC42343F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180" y="1339222"/>
            <a:ext cx="49085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1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Insurrection (Marchant, 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30”  </a:t>
            </a:r>
          </a:p>
          <a:p>
            <a:r>
              <a:rPr lang="en-US" sz="2400" dirty="0"/>
              <a:t>Bloom 7”</a:t>
            </a:r>
          </a:p>
          <a:p>
            <a:r>
              <a:rPr lang="en-US" sz="2400" dirty="0"/>
              <a:t>Bud Count 20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Semi-evergreen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AA96B-6521-5146-BA2A-22B7BC62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68" y="1339222"/>
            <a:ext cx="45982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Druid City Crimson Tutu (Marchant, 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27”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18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Tet, Semi-evergreen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73823-5C7E-5440-8532-05483734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43" y="1339222"/>
            <a:ext cx="50961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Queen of the Damned (Marchant, 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34”  </a:t>
            </a:r>
          </a:p>
          <a:p>
            <a:r>
              <a:rPr lang="en-US" sz="2400" dirty="0"/>
              <a:t>Bloom 6”</a:t>
            </a:r>
          </a:p>
          <a:p>
            <a:r>
              <a:rPr lang="en-US" sz="2400" dirty="0"/>
              <a:t>Bud Count 25</a:t>
            </a:r>
          </a:p>
          <a:p>
            <a:r>
              <a:rPr lang="en-US" sz="2400" dirty="0"/>
              <a:t>Branching 4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58AEE-221A-824D-BC83-BA5356B37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06" y="1339222"/>
            <a:ext cx="51954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D9-D534-674C-A071-2B258B8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Here to the Moon and Back (Marchant, 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EA59-AABF-5348-BD50-F0055715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Scape 34”  </a:t>
            </a:r>
          </a:p>
          <a:p>
            <a:r>
              <a:rPr lang="en-US" sz="2400" dirty="0"/>
              <a:t>Bloom 7”</a:t>
            </a:r>
          </a:p>
          <a:p>
            <a:r>
              <a:rPr lang="en-US" sz="2400" dirty="0"/>
              <a:t>Bud Count 15</a:t>
            </a:r>
          </a:p>
          <a:p>
            <a:r>
              <a:rPr lang="en-US" sz="2400" dirty="0"/>
              <a:t>Branching 3</a:t>
            </a:r>
          </a:p>
          <a:p>
            <a:r>
              <a:rPr lang="en-US" sz="2400" dirty="0"/>
              <a:t>Mid-season</a:t>
            </a:r>
          </a:p>
          <a:p>
            <a:r>
              <a:rPr lang="en-US" sz="2400" dirty="0"/>
              <a:t>Dip, Dormant</a:t>
            </a:r>
          </a:p>
          <a:p>
            <a:r>
              <a:rPr lang="en-US" sz="2400" dirty="0"/>
              <a:t>UF Cascade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5AB51-5330-294B-94D1-D8CE3B2A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406" y="1339222"/>
            <a:ext cx="42558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26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680</Words>
  <Application>Microsoft Macintosh PowerPoint</Application>
  <PresentationFormat>Widescreen</PresentationFormat>
  <Paragraphs>221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Wisp</vt:lpstr>
      <vt:lpstr>2023 CCDS ARMS Auction</vt:lpstr>
      <vt:lpstr>I Believe in Unicorns (Marchant, 2022)</vt:lpstr>
      <vt:lpstr>Ripples of Hope (Marchant, 2022)</vt:lpstr>
      <vt:lpstr>Chapstick Blonde (Marchant, 2021)</vt:lpstr>
      <vt:lpstr>Shattered Image (Marchant, 2021) </vt:lpstr>
      <vt:lpstr>Insurrection (Marchant, 2021) </vt:lpstr>
      <vt:lpstr>Druid City Crimson Tutu (Marchant, 2019) </vt:lpstr>
      <vt:lpstr>Queen of the Damned (Marchant, 2019) </vt:lpstr>
      <vt:lpstr>From Here to the Moon and Back (Marchant, 2019) </vt:lpstr>
      <vt:lpstr>Hillbilly Homecoming (Marchant, 2019) </vt:lpstr>
      <vt:lpstr>Viva Va Boom (Marchant, 2018) </vt:lpstr>
      <vt:lpstr>Roar with Pride (Marchant, 2018) </vt:lpstr>
      <vt:lpstr>Galactic Starburst (Marchant, 2017) </vt:lpstr>
      <vt:lpstr>Min Alskade Far (Marchant, 2017) </vt:lpstr>
      <vt:lpstr>Southern Sunrise (Marchant, 2017) </vt:lpstr>
      <vt:lpstr>Splendid Sarah (Marchant, 2017) </vt:lpstr>
      <vt:lpstr>Wandaful (Marchant, 2015) </vt:lpstr>
      <vt:lpstr>Shootin’ the Hooch (Marchant, 2015) </vt:lpstr>
      <vt:lpstr>Taste the Rainbow (Marchant, 2015) </vt:lpstr>
      <vt:lpstr>Life’s a Beach (Marchant, 2015) </vt:lpstr>
      <vt:lpstr>Look At That! (Marchant, 2017) </vt:lpstr>
      <vt:lpstr>Hitting the Jackpot (Marchant, 2015) </vt:lpstr>
      <vt:lpstr>Zebra Power (Gossard, 2015) </vt:lpstr>
      <vt:lpstr>Lush Oasis (Rea, 2016) </vt:lpstr>
      <vt:lpstr>Magical Explosion (Gossard, 2015) </vt:lpstr>
      <vt:lpstr>Born in Carolina (Bruce, 2016) </vt:lpstr>
      <vt:lpstr>New Design (Gossard, 2015) </vt:lpstr>
      <vt:lpstr>Red Ragtop (Bruce, 2015) </vt:lpstr>
      <vt:lpstr>Interstellar (Reimer, 2016)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Buehner</dc:creator>
  <cp:lastModifiedBy>Rita Buehner</cp:lastModifiedBy>
  <cp:revision>15</cp:revision>
  <cp:lastPrinted>2023-08-28T11:35:55Z</cp:lastPrinted>
  <dcterms:created xsi:type="dcterms:W3CDTF">2023-08-27T20:57:44Z</dcterms:created>
  <dcterms:modified xsi:type="dcterms:W3CDTF">2023-08-31T10:26:13Z</dcterms:modified>
</cp:coreProperties>
</file>